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Lst>
  <p:sldSz cx="12192000" cy="6858000"/>
  <p:notesSz cx="9940925" cy="1437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0232" autoAdjust="0"/>
  </p:normalViewPr>
  <p:slideViewPr>
    <p:cSldViewPr snapToGrid="0">
      <p:cViewPr varScale="1">
        <p:scale>
          <a:sx n="55" d="100"/>
          <a:sy n="55" d="100"/>
        </p:scale>
        <p:origin x="19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7734" cy="720999"/>
          </a:xfrm>
          <a:prstGeom prst="rect">
            <a:avLst/>
          </a:prstGeom>
        </p:spPr>
        <p:txBody>
          <a:bodyPr vert="horz" lIns="132716" tIns="66358" rIns="132716" bIns="66358" rtlCol="0"/>
          <a:lstStyle>
            <a:lvl1pPr algn="l">
              <a:defRPr sz="1700"/>
            </a:lvl1pPr>
          </a:lstStyle>
          <a:p>
            <a:endParaRPr lang="en-GB"/>
          </a:p>
        </p:txBody>
      </p:sp>
      <p:sp>
        <p:nvSpPr>
          <p:cNvPr id="3" name="Date Placeholder 2"/>
          <p:cNvSpPr>
            <a:spLocks noGrp="1"/>
          </p:cNvSpPr>
          <p:nvPr>
            <p:ph type="dt" idx="1"/>
          </p:nvPr>
        </p:nvSpPr>
        <p:spPr>
          <a:xfrm>
            <a:off x="5630891" y="1"/>
            <a:ext cx="4307734" cy="720999"/>
          </a:xfrm>
          <a:prstGeom prst="rect">
            <a:avLst/>
          </a:prstGeom>
        </p:spPr>
        <p:txBody>
          <a:bodyPr vert="horz" lIns="132716" tIns="66358" rIns="132716" bIns="66358" rtlCol="0"/>
          <a:lstStyle>
            <a:lvl1pPr algn="r">
              <a:defRPr sz="1700"/>
            </a:lvl1pPr>
          </a:lstStyle>
          <a:p>
            <a:fld id="{4C1DC82D-2388-4113-9051-E7BE969649B1}" type="datetimeFigureOut">
              <a:rPr lang="en-GB" smtClean="0"/>
              <a:t>19/03/2020</a:t>
            </a:fld>
            <a:endParaRPr lang="en-GB"/>
          </a:p>
        </p:txBody>
      </p:sp>
      <p:sp>
        <p:nvSpPr>
          <p:cNvPr id="4" name="Slide Image Placeholder 3"/>
          <p:cNvSpPr>
            <a:spLocks noGrp="1" noRot="1" noChangeAspect="1"/>
          </p:cNvSpPr>
          <p:nvPr>
            <p:ph type="sldImg" idx="2"/>
          </p:nvPr>
        </p:nvSpPr>
        <p:spPr>
          <a:xfrm>
            <a:off x="660400" y="1797050"/>
            <a:ext cx="8620125" cy="4848225"/>
          </a:xfrm>
          <a:prstGeom prst="rect">
            <a:avLst/>
          </a:prstGeom>
          <a:noFill/>
          <a:ln w="12700">
            <a:solidFill>
              <a:prstClr val="black"/>
            </a:solidFill>
          </a:ln>
        </p:spPr>
        <p:txBody>
          <a:bodyPr vert="horz" lIns="132716" tIns="66358" rIns="132716" bIns="66358" rtlCol="0" anchor="ctr"/>
          <a:lstStyle/>
          <a:p>
            <a:endParaRPr lang="en-GB"/>
          </a:p>
        </p:txBody>
      </p:sp>
      <p:sp>
        <p:nvSpPr>
          <p:cNvPr id="5" name="Notes Placeholder 4"/>
          <p:cNvSpPr>
            <a:spLocks noGrp="1"/>
          </p:cNvSpPr>
          <p:nvPr>
            <p:ph type="body" sz="quarter" idx="3"/>
          </p:nvPr>
        </p:nvSpPr>
        <p:spPr>
          <a:xfrm>
            <a:off x="994093" y="6915587"/>
            <a:ext cx="7952739" cy="5658207"/>
          </a:xfrm>
          <a:prstGeom prst="rect">
            <a:avLst/>
          </a:prstGeom>
        </p:spPr>
        <p:txBody>
          <a:bodyPr vert="horz" lIns="132716" tIns="66358" rIns="132716" bIns="663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13649054"/>
            <a:ext cx="4307734" cy="720997"/>
          </a:xfrm>
          <a:prstGeom prst="rect">
            <a:avLst/>
          </a:prstGeom>
        </p:spPr>
        <p:txBody>
          <a:bodyPr vert="horz" lIns="132716" tIns="66358" rIns="132716" bIns="66358" rtlCol="0" anchor="b"/>
          <a:lstStyle>
            <a:lvl1pPr algn="l">
              <a:defRPr sz="1700"/>
            </a:lvl1pPr>
          </a:lstStyle>
          <a:p>
            <a:endParaRPr lang="en-GB"/>
          </a:p>
        </p:txBody>
      </p:sp>
      <p:sp>
        <p:nvSpPr>
          <p:cNvPr id="7" name="Slide Number Placeholder 6"/>
          <p:cNvSpPr>
            <a:spLocks noGrp="1"/>
          </p:cNvSpPr>
          <p:nvPr>
            <p:ph type="sldNum" sz="quarter" idx="5"/>
          </p:nvPr>
        </p:nvSpPr>
        <p:spPr>
          <a:xfrm>
            <a:off x="5630891" y="13649054"/>
            <a:ext cx="4307734" cy="720997"/>
          </a:xfrm>
          <a:prstGeom prst="rect">
            <a:avLst/>
          </a:prstGeom>
        </p:spPr>
        <p:txBody>
          <a:bodyPr vert="horz" lIns="132716" tIns="66358" rIns="132716" bIns="66358" rtlCol="0" anchor="b"/>
          <a:lstStyle>
            <a:lvl1pPr algn="r">
              <a:defRPr sz="1700"/>
            </a:lvl1pPr>
          </a:lstStyle>
          <a:p>
            <a:fld id="{00083539-5FE8-47D1-8B0B-088EA34AA41C}" type="slidenum">
              <a:rPr lang="en-GB" smtClean="0"/>
              <a:t>‹#›</a:t>
            </a:fld>
            <a:endParaRPr lang="en-GB"/>
          </a:p>
        </p:txBody>
      </p:sp>
    </p:spTree>
    <p:extLst>
      <p:ext uri="{BB962C8B-B14F-4D97-AF65-F5344CB8AC3E}">
        <p14:creationId xmlns:p14="http://schemas.microsoft.com/office/powerpoint/2010/main" val="1508306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smtClean="0"/>
              <a:t>Introduction</a:t>
            </a:r>
          </a:p>
          <a:p>
            <a:pPr eaLnBrk="1" hangingPunct="1">
              <a:spcBef>
                <a:spcPct val="0"/>
              </a:spcBef>
            </a:pPr>
            <a:endParaRPr lang="en-GB" b="1" u="sng" dirty="0" smtClean="0"/>
          </a:p>
          <a:p>
            <a:pPr eaLnBrk="1" hangingPunct="1">
              <a:spcBef>
                <a:spcPct val="0"/>
              </a:spcBef>
            </a:pPr>
            <a:r>
              <a:rPr lang="en-GB" dirty="0" smtClean="0"/>
              <a:t>Good morning boys and girls, I’m </a:t>
            </a:r>
            <a:r>
              <a:rPr lang="en-GB" dirty="0" err="1" smtClean="0"/>
              <a:t>xxxxx</a:t>
            </a:r>
            <a:r>
              <a:rPr lang="en-GB" dirty="0" smtClean="0"/>
              <a:t> and today we’re going to talk about farms.</a:t>
            </a:r>
          </a:p>
          <a:p>
            <a:pPr eaLnBrk="1" hangingPunct="1">
              <a:spcBef>
                <a:spcPct val="0"/>
              </a:spcBef>
            </a:pPr>
            <a:endParaRPr lang="en-GB" dirty="0" smtClean="0"/>
          </a:p>
          <a:p>
            <a:pPr eaLnBrk="1" hangingPunct="1">
              <a:spcBef>
                <a:spcPct val="0"/>
              </a:spcBef>
            </a:pPr>
            <a:r>
              <a:rPr lang="en-GB" dirty="0" smtClean="0"/>
              <a:t>Does anybody here live on a farm?  </a:t>
            </a:r>
          </a:p>
          <a:p>
            <a:pPr eaLnBrk="1" hangingPunct="1">
              <a:spcBef>
                <a:spcPct val="0"/>
              </a:spcBef>
            </a:pPr>
            <a:endParaRPr lang="en-GB" dirty="0" smtClean="0"/>
          </a:p>
          <a:p>
            <a:pPr eaLnBrk="1" hangingPunct="1">
              <a:spcBef>
                <a:spcPct val="0"/>
              </a:spcBef>
            </a:pPr>
            <a:r>
              <a:rPr lang="en-GB" dirty="0" smtClean="0"/>
              <a:t>Farms can be exciting places, but they can also be dangerous.</a:t>
            </a:r>
          </a:p>
          <a:p>
            <a:pPr eaLnBrk="1" hangingPunct="1">
              <a:spcBef>
                <a:spcPct val="0"/>
              </a:spcBef>
            </a:pPr>
            <a:endParaRPr lang="en-GB" dirty="0" smtClean="0"/>
          </a:p>
          <a:p>
            <a:pPr eaLnBrk="1" hangingPunct="1">
              <a:spcBef>
                <a:spcPct val="0"/>
              </a:spcBef>
            </a:pPr>
            <a:r>
              <a:rPr lang="en-GB" dirty="0" smtClean="0"/>
              <a:t>Who knows what it means when something is ‘dangerous’?</a:t>
            </a:r>
          </a:p>
          <a:p>
            <a:pPr eaLnBrk="1" hangingPunct="1">
              <a:spcBef>
                <a:spcPct val="0"/>
              </a:spcBef>
            </a:pPr>
            <a:endParaRPr lang="en-GB" dirty="0" smtClean="0"/>
          </a:p>
          <a:p>
            <a:pPr eaLnBrk="1" hangingPunct="1">
              <a:spcBef>
                <a:spcPct val="0"/>
              </a:spcBef>
            </a:pPr>
            <a:r>
              <a:rPr lang="en-GB" dirty="0" smtClean="0"/>
              <a:t>Yes that’s right - it’s something that could harm you.</a:t>
            </a:r>
          </a:p>
          <a:p>
            <a:pPr eaLnBrk="1" hangingPunct="1">
              <a:spcBef>
                <a:spcPct val="0"/>
              </a:spcBef>
            </a:pPr>
            <a:endParaRPr lang="en-GB" dirty="0" smtClean="0"/>
          </a:p>
          <a:p>
            <a:pPr eaLnBrk="1" hangingPunct="1">
              <a:spcBef>
                <a:spcPct val="0"/>
              </a:spcBef>
            </a:pPr>
            <a:r>
              <a:rPr lang="en-GB" dirty="0" smtClean="0"/>
              <a:t>And If I told you something is ‘safe’ what does that mean?</a:t>
            </a:r>
          </a:p>
          <a:p>
            <a:pPr eaLnBrk="1" hangingPunct="1">
              <a:spcBef>
                <a:spcPct val="0"/>
              </a:spcBef>
            </a:pPr>
            <a:endParaRPr lang="en-GB" dirty="0" smtClean="0"/>
          </a:p>
          <a:p>
            <a:pPr eaLnBrk="1" hangingPunct="1">
              <a:spcBef>
                <a:spcPct val="0"/>
              </a:spcBef>
            </a:pPr>
            <a:r>
              <a:rPr lang="en-GB" dirty="0" smtClean="0"/>
              <a:t>That’s great, so we all know the difference between ‘dangerous’ and ‘safe’.</a:t>
            </a:r>
          </a:p>
          <a:p>
            <a:pPr eaLnBrk="1" hangingPunct="1">
              <a:spcBef>
                <a:spcPct val="0"/>
              </a:spcBef>
            </a:pPr>
            <a:endParaRPr lang="en-GB" dirty="0" smtClean="0"/>
          </a:p>
          <a:p>
            <a:pPr defTabSz="1327160">
              <a:spcBef>
                <a:spcPct val="0"/>
              </a:spcBef>
            </a:pPr>
            <a:r>
              <a:rPr lang="en-GB" dirty="0" smtClean="0"/>
              <a:t>Well, we’re going to look at some pictures together and I want you to help me decide whether they are dangerous or safe. So will you help me? </a:t>
            </a:r>
            <a:r>
              <a:rPr lang="en-GB" baseline="0" dirty="0" smtClean="0"/>
              <a:t>If you think they look safe put your thumbs up and if you think they look dangerous put your thumbs down.</a:t>
            </a:r>
            <a:endParaRPr lang="en-GB" dirty="0" smtClean="0"/>
          </a:p>
          <a:p>
            <a:pPr eaLnBrk="1" hangingPunct="1">
              <a:spcBef>
                <a:spcPct val="0"/>
              </a:spcBef>
            </a:pPr>
            <a:endParaRPr lang="en-GB" dirty="0" smtClean="0"/>
          </a:p>
          <a:p>
            <a:pPr eaLnBrk="1" hangingPunct="1">
              <a:spcBef>
                <a:spcPct val="0"/>
              </a:spcBef>
            </a:pPr>
            <a:r>
              <a:rPr lang="en-GB" dirty="0" smtClean="0"/>
              <a:t>Great - here’s the first one… </a:t>
            </a:r>
          </a:p>
        </p:txBody>
      </p:sp>
      <p:sp>
        <p:nvSpPr>
          <p:cNvPr id="4" name="Slide Number Placeholder 3"/>
          <p:cNvSpPr>
            <a:spLocks noGrp="1"/>
          </p:cNvSpPr>
          <p:nvPr>
            <p:ph type="sldNum" sz="quarter" idx="10"/>
          </p:nvPr>
        </p:nvSpPr>
        <p:spPr/>
        <p:txBody>
          <a:bodyPr/>
          <a:lstStyle/>
          <a:p>
            <a:fld id="{00083539-5FE8-47D1-8B0B-088EA34AA41C}" type="slidenum">
              <a:rPr lang="en-GB" smtClean="0"/>
              <a:t>1</a:t>
            </a:fld>
            <a:endParaRPr lang="en-GB"/>
          </a:p>
        </p:txBody>
      </p:sp>
    </p:spTree>
    <p:extLst>
      <p:ext uri="{BB962C8B-B14F-4D97-AF65-F5344CB8AC3E}">
        <p14:creationId xmlns:p14="http://schemas.microsoft.com/office/powerpoint/2010/main" val="2068021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fld id="{00083539-5FE8-47D1-8B0B-088EA34AA41C}" type="slidenum">
              <a:rPr lang="en-GB" smtClean="0"/>
              <a:t>10</a:t>
            </a:fld>
            <a:endParaRPr lang="en-GB"/>
          </a:p>
        </p:txBody>
      </p:sp>
    </p:spTree>
    <p:extLst>
      <p:ext uri="{BB962C8B-B14F-4D97-AF65-F5344CB8AC3E}">
        <p14:creationId xmlns:p14="http://schemas.microsoft.com/office/powerpoint/2010/main" val="2832262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smtClean="0"/>
              <a:t>Hygiene</a:t>
            </a:r>
          </a:p>
          <a:p>
            <a:pPr eaLnBrk="1" hangingPunct="1">
              <a:spcBef>
                <a:spcPct val="0"/>
              </a:spcBef>
            </a:pPr>
            <a:endParaRPr lang="en-GB" dirty="0" smtClean="0"/>
          </a:p>
          <a:p>
            <a:pPr eaLnBrk="1" hangingPunct="1">
              <a:spcBef>
                <a:spcPct val="0"/>
              </a:spcBef>
            </a:pPr>
            <a:r>
              <a:rPr lang="en-GB" dirty="0" smtClean="0"/>
              <a:t>It can be great fun if you’re allowed to touch the animals but do you know that there are certain diseases that can spread from animals to people? These diseases can make you very sick and you can catch them if you’ve been touching the animals or touching things around the farm where the animals have been.</a:t>
            </a:r>
          </a:p>
          <a:p>
            <a:pPr eaLnBrk="1" hangingPunct="1">
              <a:spcBef>
                <a:spcPct val="0"/>
              </a:spcBef>
            </a:pPr>
            <a:endParaRPr lang="en-GB" dirty="0" smtClean="0"/>
          </a:p>
          <a:p>
            <a:pPr eaLnBrk="1" hangingPunct="1">
              <a:spcBef>
                <a:spcPct val="0"/>
              </a:spcBef>
            </a:pPr>
            <a:r>
              <a:rPr lang="en-GB" dirty="0" smtClean="0"/>
              <a:t>So what do you think this boy should do as soon as he comes back into the house from the farm and before eating? </a:t>
            </a:r>
          </a:p>
          <a:p>
            <a:pPr eaLnBrk="1" hangingPunct="1">
              <a:spcBef>
                <a:spcPct val="0"/>
              </a:spcBef>
            </a:pPr>
            <a:endParaRPr lang="en-GB" dirty="0" smtClean="0"/>
          </a:p>
          <a:p>
            <a:pPr eaLnBrk="1" hangingPunct="1">
              <a:spcBef>
                <a:spcPct val="0"/>
              </a:spcBef>
            </a:pPr>
            <a:r>
              <a:rPr lang="en-GB" dirty="0" smtClean="0"/>
              <a:t>That’s right - wash his hands.</a:t>
            </a:r>
          </a:p>
          <a:p>
            <a:pPr eaLnBrk="1" hangingPunct="1">
              <a:spcBef>
                <a:spcPct val="0"/>
              </a:spcBef>
            </a:pPr>
            <a:endParaRPr lang="en-GB" dirty="0" smtClean="0"/>
          </a:p>
          <a:p>
            <a:pPr eaLnBrk="1" hangingPunct="1">
              <a:spcBef>
                <a:spcPct val="0"/>
              </a:spcBef>
            </a:pPr>
            <a:r>
              <a:rPr lang="en-GB" dirty="0" smtClean="0"/>
              <a:t>And you should never eat food or drink around the farmyard for the same reason.</a:t>
            </a:r>
          </a:p>
          <a:p>
            <a:pPr eaLnBrk="1" hangingPunct="1">
              <a:spcBef>
                <a:spcPct val="0"/>
              </a:spcBef>
            </a:pPr>
            <a:endParaRPr lang="en-GB" dirty="0" smtClean="0"/>
          </a:p>
          <a:p>
            <a:pPr eaLnBrk="1" hangingPunct="1">
              <a:spcBef>
                <a:spcPct val="0"/>
              </a:spcBef>
            </a:pPr>
            <a:r>
              <a:rPr lang="en-GB" dirty="0" smtClean="0"/>
              <a:t>So will you remember, if you have been out on the farm, to always wash your hands as soon as you can afterwards.  Especially if you’ve been petting any animals like lambs.</a:t>
            </a:r>
          </a:p>
          <a:p>
            <a:pPr eaLnBrk="1" hangingPunct="1">
              <a:spcBef>
                <a:spcPct val="0"/>
              </a:spcBef>
            </a:pPr>
            <a:endParaRPr lang="en-GB" dirty="0" smtClean="0"/>
          </a:p>
          <a:p>
            <a:endParaRPr lang="en-GB" dirty="0"/>
          </a:p>
        </p:txBody>
      </p:sp>
      <p:sp>
        <p:nvSpPr>
          <p:cNvPr id="4" name="Slide Number Placeholder 3"/>
          <p:cNvSpPr>
            <a:spLocks noGrp="1"/>
          </p:cNvSpPr>
          <p:nvPr>
            <p:ph type="sldNum" sz="quarter" idx="10"/>
          </p:nvPr>
        </p:nvSpPr>
        <p:spPr/>
        <p:txBody>
          <a:bodyPr/>
          <a:lstStyle/>
          <a:p>
            <a:fld id="{00083539-5FE8-47D1-8B0B-088EA34AA41C}" type="slidenum">
              <a:rPr lang="en-GB" smtClean="0"/>
              <a:t>11</a:t>
            </a:fld>
            <a:endParaRPr lang="en-GB"/>
          </a:p>
        </p:txBody>
      </p:sp>
    </p:spTree>
    <p:extLst>
      <p:ext uri="{BB962C8B-B14F-4D97-AF65-F5344CB8AC3E}">
        <p14:creationId xmlns:p14="http://schemas.microsoft.com/office/powerpoint/2010/main" val="1909768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700" b="1" u="sng" dirty="0"/>
              <a:t>Tractors </a:t>
            </a:r>
          </a:p>
          <a:p>
            <a:pPr eaLnBrk="1" hangingPunct="1">
              <a:spcBef>
                <a:spcPct val="0"/>
              </a:spcBef>
            </a:pPr>
            <a:endParaRPr lang="en-GB" sz="1700" b="1" u="sng" dirty="0"/>
          </a:p>
          <a:p>
            <a:pPr eaLnBrk="1" hangingPunct="1">
              <a:spcBef>
                <a:spcPct val="0"/>
              </a:spcBef>
            </a:pPr>
            <a:r>
              <a:rPr lang="en-GB" sz="1700" dirty="0"/>
              <a:t>What do you see in this picture? </a:t>
            </a:r>
          </a:p>
          <a:p>
            <a:pPr eaLnBrk="1" hangingPunct="1">
              <a:spcBef>
                <a:spcPct val="0"/>
              </a:spcBef>
            </a:pPr>
            <a:endParaRPr lang="en-GB" sz="1700" dirty="0"/>
          </a:p>
          <a:p>
            <a:pPr eaLnBrk="1" hangingPunct="1">
              <a:spcBef>
                <a:spcPct val="0"/>
              </a:spcBef>
            </a:pPr>
            <a:r>
              <a:rPr lang="en-GB" sz="1700" dirty="0"/>
              <a:t>Put your hand up if you think it would be safe to play on a tractor?</a:t>
            </a:r>
          </a:p>
          <a:p>
            <a:pPr eaLnBrk="1" hangingPunct="1">
              <a:spcBef>
                <a:spcPct val="0"/>
              </a:spcBef>
            </a:pPr>
            <a:endParaRPr lang="en-GB" sz="1700" dirty="0"/>
          </a:p>
          <a:p>
            <a:pPr eaLnBrk="1" hangingPunct="1">
              <a:spcBef>
                <a:spcPct val="0"/>
              </a:spcBef>
            </a:pPr>
            <a:r>
              <a:rPr lang="en-GB" sz="1700" dirty="0"/>
              <a:t>Put your hand up if you think it would be dangerous to play on a tractor?</a:t>
            </a:r>
          </a:p>
          <a:p>
            <a:pPr eaLnBrk="1" hangingPunct="1">
              <a:spcBef>
                <a:spcPct val="0"/>
              </a:spcBef>
            </a:pPr>
            <a:endParaRPr lang="en-GB" sz="1700" dirty="0"/>
          </a:p>
          <a:p>
            <a:pPr eaLnBrk="1" hangingPunct="1">
              <a:spcBef>
                <a:spcPct val="0"/>
              </a:spcBef>
            </a:pPr>
            <a:r>
              <a:rPr lang="en-GB" sz="1700" dirty="0"/>
              <a:t>What do you think could happen to you if you were playing on a tractor like this boy?</a:t>
            </a:r>
          </a:p>
          <a:p>
            <a:pPr eaLnBrk="1" hangingPunct="1">
              <a:spcBef>
                <a:spcPct val="0"/>
              </a:spcBef>
            </a:pPr>
            <a:endParaRPr lang="en-GB" sz="1700" dirty="0"/>
          </a:p>
          <a:p>
            <a:pPr eaLnBrk="1" hangingPunct="1">
              <a:spcBef>
                <a:spcPct val="0"/>
              </a:spcBef>
            </a:pPr>
            <a:r>
              <a:rPr lang="en-GB" sz="1700" dirty="0"/>
              <a:t>That’s right – you could fall out and get badly hurt.</a:t>
            </a:r>
          </a:p>
          <a:p>
            <a:pPr eaLnBrk="1" hangingPunct="1">
              <a:spcBef>
                <a:spcPct val="0"/>
              </a:spcBef>
            </a:pPr>
            <a:endParaRPr lang="en-GB" sz="1700" dirty="0"/>
          </a:p>
          <a:p>
            <a:pPr eaLnBrk="1" hangingPunct="1">
              <a:spcBef>
                <a:spcPct val="0"/>
              </a:spcBef>
            </a:pPr>
            <a:r>
              <a:rPr lang="en-GB" sz="1700" dirty="0"/>
              <a:t>So if you see a tractor on the farm what would you do to stay safe?</a:t>
            </a:r>
          </a:p>
          <a:p>
            <a:pPr eaLnBrk="1" hangingPunct="1">
              <a:spcBef>
                <a:spcPct val="0"/>
              </a:spcBef>
            </a:pPr>
            <a:endParaRPr lang="en-GB" sz="1700" dirty="0"/>
          </a:p>
          <a:p>
            <a:pPr eaLnBrk="1" hangingPunct="1">
              <a:spcBef>
                <a:spcPct val="0"/>
              </a:spcBef>
            </a:pPr>
            <a:r>
              <a:rPr lang="en-GB" sz="1700" dirty="0"/>
              <a:t>That’s right – Stay away.</a:t>
            </a:r>
          </a:p>
          <a:p>
            <a:pPr eaLnBrk="1" hangingPunct="1">
              <a:spcBef>
                <a:spcPct val="0"/>
              </a:spcBef>
            </a:pPr>
            <a:endParaRPr lang="en-GB" sz="1700" dirty="0"/>
          </a:p>
          <a:p>
            <a:pPr eaLnBrk="1" hangingPunct="1">
              <a:spcBef>
                <a:spcPct val="0"/>
              </a:spcBef>
            </a:pPr>
            <a:r>
              <a:rPr lang="en-GB" sz="1700" dirty="0"/>
              <a:t>That’s great, so we do all know now that it’s dangerous to play or climb or ride on tractors or on any other machinery that you see on the farm?</a:t>
            </a:r>
          </a:p>
        </p:txBody>
      </p:sp>
      <p:sp>
        <p:nvSpPr>
          <p:cNvPr id="4" name="Slide Number Placeholder 3"/>
          <p:cNvSpPr>
            <a:spLocks noGrp="1"/>
          </p:cNvSpPr>
          <p:nvPr>
            <p:ph type="sldNum" sz="quarter" idx="10"/>
          </p:nvPr>
        </p:nvSpPr>
        <p:spPr/>
        <p:txBody>
          <a:bodyPr/>
          <a:lstStyle/>
          <a:p>
            <a:fld id="{00083539-5FE8-47D1-8B0B-088EA34AA41C}" type="slidenum">
              <a:rPr lang="en-GB" smtClean="0"/>
              <a:t>2</a:t>
            </a:fld>
            <a:endParaRPr lang="en-GB"/>
          </a:p>
        </p:txBody>
      </p:sp>
    </p:spTree>
    <p:extLst>
      <p:ext uri="{BB962C8B-B14F-4D97-AF65-F5344CB8AC3E}">
        <p14:creationId xmlns:p14="http://schemas.microsoft.com/office/powerpoint/2010/main" val="374435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smtClean="0"/>
              <a:t>Animals</a:t>
            </a:r>
          </a:p>
          <a:p>
            <a:pPr eaLnBrk="1" hangingPunct="1">
              <a:spcBef>
                <a:spcPct val="0"/>
              </a:spcBef>
            </a:pPr>
            <a:endParaRPr lang="en-GB" dirty="0" smtClean="0"/>
          </a:p>
          <a:p>
            <a:pPr eaLnBrk="1" hangingPunct="1">
              <a:spcBef>
                <a:spcPct val="0"/>
              </a:spcBef>
            </a:pPr>
            <a:r>
              <a:rPr lang="en-GB" dirty="0" smtClean="0"/>
              <a:t>Now, does anyone know what animal this is?</a:t>
            </a:r>
          </a:p>
          <a:p>
            <a:pPr eaLnBrk="1" hangingPunct="1">
              <a:spcBef>
                <a:spcPct val="0"/>
              </a:spcBef>
            </a:pPr>
            <a:endParaRPr lang="en-GB" dirty="0" smtClean="0"/>
          </a:p>
          <a:p>
            <a:pPr eaLnBrk="1" hangingPunct="1">
              <a:spcBef>
                <a:spcPct val="0"/>
              </a:spcBef>
            </a:pPr>
            <a:r>
              <a:rPr lang="en-GB" dirty="0" smtClean="0"/>
              <a:t>Yes, that’s right it’s a bull.</a:t>
            </a:r>
          </a:p>
          <a:p>
            <a:pPr eaLnBrk="1" hangingPunct="1">
              <a:spcBef>
                <a:spcPct val="0"/>
              </a:spcBef>
            </a:pPr>
            <a:endParaRPr lang="en-GB" dirty="0" smtClean="0"/>
          </a:p>
          <a:p>
            <a:pPr eaLnBrk="1" hangingPunct="1">
              <a:spcBef>
                <a:spcPct val="0"/>
              </a:spcBef>
            </a:pPr>
            <a:r>
              <a:rPr lang="en-GB" dirty="0" smtClean="0"/>
              <a:t>Put your hand up if you think a bull is safe.</a:t>
            </a:r>
          </a:p>
          <a:p>
            <a:pPr eaLnBrk="1" hangingPunct="1">
              <a:spcBef>
                <a:spcPct val="0"/>
              </a:spcBef>
            </a:pPr>
            <a:endParaRPr lang="en-GB" dirty="0" smtClean="0"/>
          </a:p>
          <a:p>
            <a:pPr eaLnBrk="1" hangingPunct="1">
              <a:spcBef>
                <a:spcPct val="0"/>
              </a:spcBef>
            </a:pPr>
            <a:r>
              <a:rPr lang="en-GB" dirty="0" smtClean="0"/>
              <a:t>Put your hand up if you think a bull is dangerous.</a:t>
            </a:r>
          </a:p>
          <a:p>
            <a:pPr eaLnBrk="1" hangingPunct="1">
              <a:spcBef>
                <a:spcPct val="0"/>
              </a:spcBef>
            </a:pPr>
            <a:endParaRPr lang="en-GB" dirty="0" smtClean="0"/>
          </a:p>
          <a:p>
            <a:pPr eaLnBrk="1" hangingPunct="1">
              <a:spcBef>
                <a:spcPct val="0"/>
              </a:spcBef>
            </a:pPr>
            <a:r>
              <a:rPr lang="en-GB" dirty="0" smtClean="0"/>
              <a:t>That’s right – a bull is dangerous.</a:t>
            </a:r>
          </a:p>
          <a:p>
            <a:pPr eaLnBrk="1" hangingPunct="1">
              <a:spcBef>
                <a:spcPct val="0"/>
              </a:spcBef>
            </a:pPr>
            <a:endParaRPr lang="en-GB" dirty="0" smtClean="0"/>
          </a:p>
          <a:p>
            <a:pPr eaLnBrk="1" hangingPunct="1">
              <a:spcBef>
                <a:spcPct val="0"/>
              </a:spcBef>
            </a:pPr>
            <a:r>
              <a:rPr lang="en-GB" dirty="0" smtClean="0"/>
              <a:t>What do you think a bull would do if you went too near?</a:t>
            </a:r>
          </a:p>
          <a:p>
            <a:pPr eaLnBrk="1" hangingPunct="1">
              <a:spcBef>
                <a:spcPct val="0"/>
              </a:spcBef>
            </a:pPr>
            <a:endParaRPr lang="en-GB" dirty="0" smtClean="0"/>
          </a:p>
          <a:p>
            <a:pPr eaLnBrk="1" hangingPunct="1">
              <a:spcBef>
                <a:spcPct val="0"/>
              </a:spcBef>
            </a:pPr>
            <a:r>
              <a:rPr lang="en-GB" dirty="0" smtClean="0"/>
              <a:t>Yes, that’s right – the bull might charge at you and knock you down.</a:t>
            </a:r>
          </a:p>
          <a:p>
            <a:pPr eaLnBrk="1" hangingPunct="1">
              <a:spcBef>
                <a:spcPct val="0"/>
              </a:spcBef>
            </a:pPr>
            <a:endParaRPr lang="en-GB" dirty="0" smtClean="0"/>
          </a:p>
          <a:p>
            <a:endParaRPr lang="en-GB" dirty="0"/>
          </a:p>
        </p:txBody>
      </p:sp>
      <p:sp>
        <p:nvSpPr>
          <p:cNvPr id="4" name="Slide Number Placeholder 3"/>
          <p:cNvSpPr>
            <a:spLocks noGrp="1"/>
          </p:cNvSpPr>
          <p:nvPr>
            <p:ph type="sldNum" sz="quarter" idx="10"/>
          </p:nvPr>
        </p:nvSpPr>
        <p:spPr/>
        <p:txBody>
          <a:bodyPr/>
          <a:lstStyle/>
          <a:p>
            <a:fld id="{00083539-5FE8-47D1-8B0B-088EA34AA41C}" type="slidenum">
              <a:rPr lang="en-GB" smtClean="0"/>
              <a:t>3</a:t>
            </a:fld>
            <a:endParaRPr lang="en-GB"/>
          </a:p>
        </p:txBody>
      </p:sp>
    </p:spTree>
    <p:extLst>
      <p:ext uri="{BB962C8B-B14F-4D97-AF65-F5344CB8AC3E}">
        <p14:creationId xmlns:p14="http://schemas.microsoft.com/office/powerpoint/2010/main" val="2224779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sz="1700" b="1" u="sng" dirty="0"/>
              <a:t>Animals cont’d</a:t>
            </a:r>
          </a:p>
          <a:p>
            <a:pPr eaLnBrk="1" hangingPunct="1">
              <a:lnSpc>
                <a:spcPct val="80000"/>
              </a:lnSpc>
              <a:spcBef>
                <a:spcPct val="0"/>
              </a:spcBef>
            </a:pPr>
            <a:endParaRPr lang="en-GB" sz="1700" i="1" u="sng" dirty="0"/>
          </a:p>
          <a:p>
            <a:pPr eaLnBrk="1" hangingPunct="1">
              <a:spcBef>
                <a:spcPct val="0"/>
              </a:spcBef>
            </a:pPr>
            <a:r>
              <a:rPr lang="en-GB" sz="1800" dirty="0" smtClean="0"/>
              <a:t>If you saw a bull in a field, what should you do to keep safe?</a:t>
            </a:r>
          </a:p>
          <a:p>
            <a:endParaRPr lang="en-GB" sz="1800" dirty="0" smtClean="0"/>
          </a:p>
          <a:p>
            <a:pPr eaLnBrk="1" hangingPunct="1">
              <a:lnSpc>
                <a:spcPct val="80000"/>
              </a:lnSpc>
              <a:spcBef>
                <a:spcPct val="0"/>
              </a:spcBef>
            </a:pPr>
            <a:r>
              <a:rPr lang="en-GB" sz="1700" dirty="0" smtClean="0"/>
              <a:t>Yes, that’s right – Stay away - behind a gate or the fence.</a:t>
            </a:r>
          </a:p>
          <a:p>
            <a:pPr eaLnBrk="1" hangingPunct="1">
              <a:lnSpc>
                <a:spcPct val="80000"/>
              </a:lnSpc>
              <a:spcBef>
                <a:spcPct val="0"/>
              </a:spcBef>
            </a:pPr>
            <a:endParaRPr lang="en-GB" sz="1700" dirty="0" smtClean="0"/>
          </a:p>
          <a:p>
            <a:pPr eaLnBrk="1" hangingPunct="1">
              <a:lnSpc>
                <a:spcPct val="80000"/>
              </a:lnSpc>
              <a:spcBef>
                <a:spcPct val="0"/>
              </a:spcBef>
            </a:pPr>
            <a:r>
              <a:rPr lang="en-GB" sz="1700" dirty="0" smtClean="0"/>
              <a:t>Just like these children in this picture.</a:t>
            </a:r>
          </a:p>
          <a:p>
            <a:endParaRPr lang="en-GB" dirty="0"/>
          </a:p>
        </p:txBody>
      </p:sp>
      <p:sp>
        <p:nvSpPr>
          <p:cNvPr id="4" name="Slide Number Placeholder 3"/>
          <p:cNvSpPr>
            <a:spLocks noGrp="1"/>
          </p:cNvSpPr>
          <p:nvPr>
            <p:ph type="sldNum" sz="quarter" idx="10"/>
          </p:nvPr>
        </p:nvSpPr>
        <p:spPr/>
        <p:txBody>
          <a:bodyPr/>
          <a:lstStyle/>
          <a:p>
            <a:fld id="{00083539-5FE8-47D1-8B0B-088EA34AA41C}" type="slidenum">
              <a:rPr lang="en-GB" smtClean="0"/>
              <a:t>4</a:t>
            </a:fld>
            <a:endParaRPr lang="en-GB"/>
          </a:p>
        </p:txBody>
      </p:sp>
    </p:spTree>
    <p:extLst>
      <p:ext uri="{BB962C8B-B14F-4D97-AF65-F5344CB8AC3E}">
        <p14:creationId xmlns:p14="http://schemas.microsoft.com/office/powerpoint/2010/main" val="137970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smtClean="0"/>
              <a:t>Animals contd.</a:t>
            </a:r>
          </a:p>
          <a:p>
            <a:pPr eaLnBrk="1" hangingPunct="1">
              <a:spcBef>
                <a:spcPct val="0"/>
              </a:spcBef>
            </a:pPr>
            <a:endParaRPr lang="en-GB" b="1" dirty="0" smtClean="0"/>
          </a:p>
          <a:p>
            <a:pPr eaLnBrk="1" hangingPunct="1">
              <a:spcBef>
                <a:spcPct val="0"/>
              </a:spcBef>
            </a:pPr>
            <a:r>
              <a:rPr lang="en-GB" dirty="0" smtClean="0"/>
              <a:t>What do you see in this picture? (Cow and calf)</a:t>
            </a:r>
          </a:p>
          <a:p>
            <a:pPr eaLnBrk="1" hangingPunct="1">
              <a:spcBef>
                <a:spcPct val="0"/>
              </a:spcBef>
            </a:pPr>
            <a:endParaRPr lang="en-GB" dirty="0" smtClean="0"/>
          </a:p>
          <a:p>
            <a:pPr eaLnBrk="1" hangingPunct="1">
              <a:spcBef>
                <a:spcPct val="0"/>
              </a:spcBef>
            </a:pPr>
            <a:r>
              <a:rPr lang="en-GB" dirty="0" smtClean="0"/>
              <a:t>Cows can be dangerous too, especially when they have their calf with them.</a:t>
            </a:r>
          </a:p>
          <a:p>
            <a:pPr eaLnBrk="1" hangingPunct="1">
              <a:spcBef>
                <a:spcPct val="0"/>
              </a:spcBef>
            </a:pPr>
            <a:endParaRPr lang="en-GB" dirty="0" smtClean="0"/>
          </a:p>
          <a:p>
            <a:pPr eaLnBrk="1" hangingPunct="1">
              <a:spcBef>
                <a:spcPct val="0"/>
              </a:spcBef>
            </a:pPr>
            <a:r>
              <a:rPr lang="en-GB" dirty="0" smtClean="0"/>
              <a:t>Why would they be dangerous when they have a calf? What are they trying to do?</a:t>
            </a:r>
          </a:p>
          <a:p>
            <a:pPr eaLnBrk="1" hangingPunct="1">
              <a:spcBef>
                <a:spcPct val="0"/>
              </a:spcBef>
            </a:pPr>
            <a:endParaRPr lang="en-GB" dirty="0" smtClean="0"/>
          </a:p>
          <a:p>
            <a:pPr eaLnBrk="1" hangingPunct="1">
              <a:spcBef>
                <a:spcPct val="0"/>
              </a:spcBef>
            </a:pPr>
            <a:r>
              <a:rPr lang="en-GB" dirty="0" smtClean="0"/>
              <a:t>So can anybody tell me how they would stay safe if they saw a cow and a calf in a field?</a:t>
            </a:r>
          </a:p>
          <a:p>
            <a:endParaRPr lang="en-GB" dirty="0" smtClean="0"/>
          </a:p>
          <a:p>
            <a:pPr eaLnBrk="1" hangingPunct="1">
              <a:spcBef>
                <a:spcPct val="0"/>
              </a:spcBef>
            </a:pPr>
            <a:r>
              <a:rPr lang="en-GB" dirty="0" smtClean="0"/>
              <a:t>That’s right - Stay away  – keep on the other side of the fence, closed gate etc.</a:t>
            </a:r>
          </a:p>
          <a:p>
            <a:pPr eaLnBrk="1" hangingPunct="1">
              <a:spcBef>
                <a:spcPct val="0"/>
              </a:spcBef>
            </a:pPr>
            <a:endParaRPr lang="en-GB" dirty="0" smtClean="0"/>
          </a:p>
          <a:p>
            <a:pPr eaLnBrk="1" hangingPunct="1">
              <a:spcBef>
                <a:spcPct val="0"/>
              </a:spcBef>
            </a:pPr>
            <a:r>
              <a:rPr lang="en-GB" dirty="0" smtClean="0"/>
              <a:t>That’s great, so we all know now to stay away from animals like bulls and cows because they could be……dangerous.</a:t>
            </a:r>
          </a:p>
          <a:p>
            <a:pPr eaLnBrk="1" hangingPunct="1">
              <a:spcBef>
                <a:spcPct val="0"/>
              </a:spcBef>
            </a:pPr>
            <a:endParaRPr lang="en-GB" dirty="0" smtClean="0"/>
          </a:p>
          <a:p>
            <a:endParaRPr lang="en-GB" dirty="0"/>
          </a:p>
        </p:txBody>
      </p:sp>
      <p:sp>
        <p:nvSpPr>
          <p:cNvPr id="4" name="Slide Number Placeholder 3"/>
          <p:cNvSpPr>
            <a:spLocks noGrp="1"/>
          </p:cNvSpPr>
          <p:nvPr>
            <p:ph type="sldNum" sz="quarter" idx="10"/>
          </p:nvPr>
        </p:nvSpPr>
        <p:spPr/>
        <p:txBody>
          <a:bodyPr/>
          <a:lstStyle/>
          <a:p>
            <a:fld id="{00083539-5FE8-47D1-8B0B-088EA34AA41C}" type="slidenum">
              <a:rPr lang="en-GB" smtClean="0"/>
              <a:t>5</a:t>
            </a:fld>
            <a:endParaRPr lang="en-GB"/>
          </a:p>
        </p:txBody>
      </p:sp>
    </p:spTree>
    <p:extLst>
      <p:ext uri="{BB962C8B-B14F-4D97-AF65-F5344CB8AC3E}">
        <p14:creationId xmlns:p14="http://schemas.microsoft.com/office/powerpoint/2010/main" val="244969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smtClean="0"/>
              <a:t>Slurry</a:t>
            </a:r>
          </a:p>
          <a:p>
            <a:pPr eaLnBrk="1" hangingPunct="1">
              <a:spcBef>
                <a:spcPct val="0"/>
              </a:spcBef>
            </a:pPr>
            <a:endParaRPr lang="en-GB" b="1" u="sng" dirty="0" smtClean="0"/>
          </a:p>
          <a:p>
            <a:pPr eaLnBrk="1" hangingPunct="1">
              <a:spcBef>
                <a:spcPct val="0"/>
              </a:spcBef>
            </a:pPr>
            <a:r>
              <a:rPr lang="en-GB" dirty="0" smtClean="0"/>
              <a:t>Does anybody know what is happening in this photo?</a:t>
            </a:r>
          </a:p>
          <a:p>
            <a:pPr eaLnBrk="1" hangingPunct="1">
              <a:spcBef>
                <a:spcPct val="0"/>
              </a:spcBef>
            </a:pPr>
            <a:endParaRPr lang="en-GB" dirty="0" smtClean="0"/>
          </a:p>
          <a:p>
            <a:pPr eaLnBrk="1" hangingPunct="1">
              <a:spcBef>
                <a:spcPct val="0"/>
              </a:spcBef>
            </a:pPr>
            <a:r>
              <a:rPr lang="en-GB" dirty="0" smtClean="0"/>
              <a:t>Yes that’s right the</a:t>
            </a:r>
            <a:r>
              <a:rPr lang="en-GB" baseline="0" dirty="0" smtClean="0"/>
              <a:t> slurry is being mixed. </a:t>
            </a:r>
          </a:p>
          <a:p>
            <a:pPr eaLnBrk="1" hangingPunct="1">
              <a:spcBef>
                <a:spcPct val="0"/>
              </a:spcBef>
            </a:pPr>
            <a:endParaRPr lang="en-GB" dirty="0" smtClean="0"/>
          </a:p>
          <a:p>
            <a:pPr eaLnBrk="1" hangingPunct="1">
              <a:spcBef>
                <a:spcPct val="0"/>
              </a:spcBef>
            </a:pPr>
            <a:r>
              <a:rPr lang="en-GB" dirty="0" smtClean="0"/>
              <a:t>Who knows what slurry is? </a:t>
            </a:r>
          </a:p>
          <a:p>
            <a:pPr eaLnBrk="1" hangingPunct="1">
              <a:spcBef>
                <a:spcPct val="0"/>
              </a:spcBef>
            </a:pPr>
            <a:endParaRPr lang="en-GB" dirty="0" smtClean="0"/>
          </a:p>
          <a:p>
            <a:pPr eaLnBrk="1" hangingPunct="1">
              <a:spcBef>
                <a:spcPct val="0"/>
              </a:spcBef>
            </a:pPr>
            <a:r>
              <a:rPr lang="en-GB" dirty="0" smtClean="0"/>
              <a:t>Well it’s the animal’s poos and pees all mixed together, and the farmer stores it either in tanks under the animal sheds or sometimes in open areas above</a:t>
            </a:r>
            <a:r>
              <a:rPr lang="en-GB" baseline="0" dirty="0" smtClean="0"/>
              <a:t> ground in big tanks. </a:t>
            </a:r>
          </a:p>
          <a:p>
            <a:pPr eaLnBrk="1" hangingPunct="1">
              <a:spcBef>
                <a:spcPct val="0"/>
              </a:spcBef>
            </a:pPr>
            <a:endParaRPr lang="en-GB" dirty="0" smtClean="0"/>
          </a:p>
          <a:p>
            <a:pPr eaLnBrk="1" hangingPunct="1">
              <a:spcBef>
                <a:spcPct val="0"/>
              </a:spcBef>
            </a:pPr>
            <a:r>
              <a:rPr lang="en-GB" dirty="0" smtClean="0"/>
              <a:t>Slurry is horrible stuff – you can’t swim through it and it gives off dangerous gas that can knock you out, and slurry tanks are often very deep, so if you were to fall in you probably wouldn’t be able to get out again and he could drown.</a:t>
            </a:r>
          </a:p>
          <a:p>
            <a:pPr eaLnBrk="1" hangingPunct="1">
              <a:spcBef>
                <a:spcPct val="0"/>
              </a:spcBef>
            </a:pPr>
            <a:endParaRPr lang="en-GB" dirty="0" smtClean="0"/>
          </a:p>
          <a:p>
            <a:pPr eaLnBrk="1" hangingPunct="1">
              <a:spcBef>
                <a:spcPct val="0"/>
              </a:spcBef>
            </a:pPr>
            <a:r>
              <a:rPr lang="en-GB" dirty="0" smtClean="0"/>
              <a:t>Do</a:t>
            </a:r>
            <a:r>
              <a:rPr lang="en-GB" baseline="0" dirty="0" smtClean="0"/>
              <a:t> you think the children in the photo are safe beside the tractor as it mixes?</a:t>
            </a:r>
          </a:p>
          <a:p>
            <a:pPr eaLnBrk="1" hangingPunct="1">
              <a:spcBef>
                <a:spcPct val="0"/>
              </a:spcBef>
            </a:pPr>
            <a:endParaRPr lang="en-GB" baseline="0" dirty="0" smtClean="0"/>
          </a:p>
          <a:p>
            <a:pPr eaLnBrk="1" hangingPunct="1">
              <a:spcBef>
                <a:spcPct val="0"/>
              </a:spcBef>
            </a:pPr>
            <a:r>
              <a:rPr lang="en-GB" baseline="0" dirty="0" smtClean="0"/>
              <a:t>Do you think they realise? Are they too busy on their mobile phones?</a:t>
            </a:r>
          </a:p>
          <a:p>
            <a:pPr eaLnBrk="1" hangingPunct="1">
              <a:spcBef>
                <a:spcPct val="0"/>
              </a:spcBef>
            </a:pPr>
            <a:endParaRPr lang="en-GB" dirty="0" smtClean="0"/>
          </a:p>
          <a:p>
            <a:pPr eaLnBrk="1" hangingPunct="1">
              <a:spcBef>
                <a:spcPct val="0"/>
              </a:spcBef>
            </a:pPr>
            <a:r>
              <a:rPr lang="en-GB" dirty="0" smtClean="0"/>
              <a:t>So if you see an area like this on the farm what will you do to stay safe? (keep away)</a:t>
            </a:r>
          </a:p>
          <a:p>
            <a:endParaRPr lang="en-GB" baseline="0" dirty="0" smtClean="0"/>
          </a:p>
          <a:p>
            <a:r>
              <a:rPr lang="en-GB" baseline="0" dirty="0" smtClean="0"/>
              <a:t>If you see adults working with slurry, especially mixing slurry with a pump, stay well away as slurry gives off gases when its mixed which can make you very sick and even kill you. Don’t go inside a shed where slurry is being mixed.</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00083539-5FE8-47D1-8B0B-088EA34AA41C}" type="slidenum">
              <a:rPr lang="en-GB" smtClean="0"/>
              <a:t>6</a:t>
            </a:fld>
            <a:endParaRPr lang="en-GB"/>
          </a:p>
        </p:txBody>
      </p:sp>
    </p:spTree>
    <p:extLst>
      <p:ext uri="{BB962C8B-B14F-4D97-AF65-F5344CB8AC3E}">
        <p14:creationId xmlns:p14="http://schemas.microsoft.com/office/powerpoint/2010/main" val="292529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smtClean="0"/>
              <a:t>Busy farmyard</a:t>
            </a:r>
            <a:endParaRPr lang="en-GB" dirty="0" smtClean="0"/>
          </a:p>
          <a:p>
            <a:pPr eaLnBrk="1" hangingPunct="1">
              <a:spcBef>
                <a:spcPct val="0"/>
              </a:spcBef>
            </a:pPr>
            <a:endParaRPr lang="en-GB" dirty="0" smtClean="0"/>
          </a:p>
          <a:p>
            <a:pPr eaLnBrk="1" hangingPunct="1">
              <a:spcBef>
                <a:spcPct val="0"/>
              </a:spcBef>
            </a:pPr>
            <a:r>
              <a:rPr lang="en-GB" dirty="0" smtClean="0"/>
              <a:t>Here is a picture of children playing on scooters in the farmyard.</a:t>
            </a:r>
          </a:p>
          <a:p>
            <a:pPr eaLnBrk="1" hangingPunct="1">
              <a:spcBef>
                <a:spcPct val="0"/>
              </a:spcBef>
            </a:pPr>
            <a:endParaRPr lang="en-GB" dirty="0" smtClean="0"/>
          </a:p>
          <a:p>
            <a:pPr eaLnBrk="1" hangingPunct="1">
              <a:spcBef>
                <a:spcPct val="0"/>
              </a:spcBef>
            </a:pPr>
            <a:r>
              <a:rPr lang="en-GB" dirty="0" smtClean="0"/>
              <a:t>Put your thumbs</a:t>
            </a:r>
            <a:r>
              <a:rPr lang="en-GB" baseline="0" dirty="0" smtClean="0"/>
              <a:t> up if you think this is a safe place to play and put your thumbs down if you think it’s a dangerous place to play.</a:t>
            </a:r>
            <a:endParaRPr lang="en-GB" dirty="0" smtClean="0"/>
          </a:p>
          <a:p>
            <a:pPr eaLnBrk="1" hangingPunct="1">
              <a:spcBef>
                <a:spcPct val="0"/>
              </a:spcBef>
            </a:pPr>
            <a:endParaRPr lang="en-GB" dirty="0" smtClean="0"/>
          </a:p>
          <a:p>
            <a:pPr eaLnBrk="1" hangingPunct="1">
              <a:spcBef>
                <a:spcPct val="0"/>
              </a:spcBef>
            </a:pPr>
            <a:r>
              <a:rPr lang="en-GB" dirty="0" smtClean="0"/>
              <a:t>That’s right – it is dangerous.</a:t>
            </a:r>
          </a:p>
          <a:p>
            <a:pPr eaLnBrk="1" hangingPunct="1">
              <a:spcBef>
                <a:spcPct val="0"/>
              </a:spcBef>
            </a:pPr>
            <a:endParaRPr lang="en-GB" dirty="0" smtClean="0"/>
          </a:p>
          <a:p>
            <a:pPr eaLnBrk="1" hangingPunct="1">
              <a:spcBef>
                <a:spcPct val="0"/>
              </a:spcBef>
            </a:pPr>
            <a:r>
              <a:rPr lang="en-GB" dirty="0" smtClean="0"/>
              <a:t>What could happen to these children?</a:t>
            </a:r>
          </a:p>
          <a:p>
            <a:pPr eaLnBrk="1" hangingPunct="1">
              <a:spcBef>
                <a:spcPct val="0"/>
              </a:spcBef>
            </a:pPr>
            <a:endParaRPr lang="en-GB" dirty="0" smtClean="0"/>
          </a:p>
          <a:p>
            <a:pPr eaLnBrk="1" hangingPunct="1">
              <a:spcBef>
                <a:spcPct val="0"/>
              </a:spcBef>
            </a:pPr>
            <a:r>
              <a:rPr lang="en-GB" dirty="0" smtClean="0"/>
              <a:t>That’s right – they could get knocked down by the machinery.</a:t>
            </a:r>
          </a:p>
          <a:p>
            <a:pPr eaLnBrk="1" hangingPunct="1">
              <a:spcBef>
                <a:spcPct val="0"/>
              </a:spcBef>
            </a:pPr>
            <a:endParaRPr lang="en-GB" dirty="0" smtClean="0"/>
          </a:p>
          <a:p>
            <a:endParaRPr lang="en-GB" dirty="0"/>
          </a:p>
        </p:txBody>
      </p:sp>
      <p:sp>
        <p:nvSpPr>
          <p:cNvPr id="4" name="Slide Number Placeholder 3"/>
          <p:cNvSpPr>
            <a:spLocks noGrp="1"/>
          </p:cNvSpPr>
          <p:nvPr>
            <p:ph type="sldNum" sz="quarter" idx="10"/>
          </p:nvPr>
        </p:nvSpPr>
        <p:spPr/>
        <p:txBody>
          <a:bodyPr/>
          <a:lstStyle/>
          <a:p>
            <a:fld id="{00083539-5FE8-47D1-8B0B-088EA34AA41C}" type="slidenum">
              <a:rPr lang="en-GB" smtClean="0"/>
              <a:t>7</a:t>
            </a:fld>
            <a:endParaRPr lang="en-GB"/>
          </a:p>
        </p:txBody>
      </p:sp>
    </p:spTree>
    <p:extLst>
      <p:ext uri="{BB962C8B-B14F-4D97-AF65-F5344CB8AC3E}">
        <p14:creationId xmlns:p14="http://schemas.microsoft.com/office/powerpoint/2010/main" val="1341403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smtClean="0"/>
              <a:t>Safe play area</a:t>
            </a:r>
          </a:p>
          <a:p>
            <a:pPr eaLnBrk="1" hangingPunct="1">
              <a:spcBef>
                <a:spcPct val="0"/>
              </a:spcBef>
            </a:pPr>
            <a:endParaRPr lang="en-GB" i="1" dirty="0" smtClean="0"/>
          </a:p>
          <a:p>
            <a:pPr eaLnBrk="1" hangingPunct="1">
              <a:spcBef>
                <a:spcPct val="0"/>
              </a:spcBef>
            </a:pPr>
            <a:r>
              <a:rPr lang="en-GB" dirty="0" smtClean="0"/>
              <a:t>Somewhere like this - a garden or play area where there are no dangerous things to harm you and your friends</a:t>
            </a:r>
            <a:r>
              <a:rPr lang="en-GB" baseline="0" dirty="0" smtClean="0"/>
              <a:t> is a safe place to play.</a:t>
            </a:r>
            <a:endParaRPr lang="en-GB" dirty="0" smtClean="0"/>
          </a:p>
          <a:p>
            <a:endParaRPr lang="en-GB" dirty="0"/>
          </a:p>
        </p:txBody>
      </p:sp>
      <p:sp>
        <p:nvSpPr>
          <p:cNvPr id="4" name="Slide Number Placeholder 3"/>
          <p:cNvSpPr>
            <a:spLocks noGrp="1"/>
          </p:cNvSpPr>
          <p:nvPr>
            <p:ph type="sldNum" sz="quarter" idx="10"/>
          </p:nvPr>
        </p:nvSpPr>
        <p:spPr/>
        <p:txBody>
          <a:bodyPr/>
          <a:lstStyle/>
          <a:p>
            <a:fld id="{00083539-5FE8-47D1-8B0B-088EA34AA41C}" type="slidenum">
              <a:rPr lang="en-GB" smtClean="0"/>
              <a:t>8</a:t>
            </a:fld>
            <a:endParaRPr lang="en-GB"/>
          </a:p>
        </p:txBody>
      </p:sp>
    </p:spTree>
    <p:extLst>
      <p:ext uri="{BB962C8B-B14F-4D97-AF65-F5344CB8AC3E}">
        <p14:creationId xmlns:p14="http://schemas.microsoft.com/office/powerpoint/2010/main" val="238555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Things</a:t>
            </a:r>
            <a:r>
              <a:rPr lang="en-GB" b="1" baseline="0" dirty="0" smtClean="0"/>
              <a:t> you can do</a:t>
            </a:r>
          </a:p>
          <a:p>
            <a:endParaRPr lang="en-GB" b="1" baseline="0" dirty="0" smtClean="0"/>
          </a:p>
          <a:p>
            <a:pPr defTabSz="1327160">
              <a:defRPr/>
            </a:pPr>
            <a:r>
              <a:rPr lang="en-GB" dirty="0" smtClean="0"/>
              <a:t>There can be some fun things you can do on the farm if you have an adult with you.</a:t>
            </a:r>
          </a:p>
          <a:p>
            <a:endParaRPr lang="en-GB" b="1" dirty="0" smtClean="0"/>
          </a:p>
          <a:p>
            <a:r>
              <a:rPr lang="en-GB" b="0" dirty="0" smtClean="0"/>
              <a:t>This</a:t>
            </a:r>
            <a:r>
              <a:rPr lang="en-GB" b="0" baseline="0" dirty="0" smtClean="0"/>
              <a:t> little boy in the photo has been allowed to pet the calf when he is being supervised by his daddy. </a:t>
            </a:r>
            <a:endParaRPr lang="en-GB" b="0" dirty="0"/>
          </a:p>
        </p:txBody>
      </p:sp>
      <p:sp>
        <p:nvSpPr>
          <p:cNvPr id="4" name="Slide Number Placeholder 3"/>
          <p:cNvSpPr>
            <a:spLocks noGrp="1"/>
          </p:cNvSpPr>
          <p:nvPr>
            <p:ph type="sldNum" sz="quarter" idx="10"/>
          </p:nvPr>
        </p:nvSpPr>
        <p:spPr/>
        <p:txBody>
          <a:bodyPr/>
          <a:lstStyle/>
          <a:p>
            <a:fld id="{00083539-5FE8-47D1-8B0B-088EA34AA41C}" type="slidenum">
              <a:rPr lang="en-GB" smtClean="0"/>
              <a:t>9</a:t>
            </a:fld>
            <a:endParaRPr lang="en-GB"/>
          </a:p>
        </p:txBody>
      </p:sp>
    </p:spTree>
    <p:extLst>
      <p:ext uri="{BB962C8B-B14F-4D97-AF65-F5344CB8AC3E}">
        <p14:creationId xmlns:p14="http://schemas.microsoft.com/office/powerpoint/2010/main" val="293575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12FFC03-5F3B-4CB5-948C-FFA932714DA5}"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74E21-72D5-4A63-B553-2C5D5C81E1B2}" type="slidenum">
              <a:rPr lang="en-GB" smtClean="0"/>
              <a:t>‹#›</a:t>
            </a:fld>
            <a:endParaRPr lang="en-GB"/>
          </a:p>
        </p:txBody>
      </p:sp>
    </p:spTree>
    <p:extLst>
      <p:ext uri="{BB962C8B-B14F-4D97-AF65-F5344CB8AC3E}">
        <p14:creationId xmlns:p14="http://schemas.microsoft.com/office/powerpoint/2010/main" val="134000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2FFC03-5F3B-4CB5-948C-FFA932714DA5}"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74E21-72D5-4A63-B553-2C5D5C81E1B2}" type="slidenum">
              <a:rPr lang="en-GB" smtClean="0"/>
              <a:t>‹#›</a:t>
            </a:fld>
            <a:endParaRPr lang="en-GB"/>
          </a:p>
        </p:txBody>
      </p:sp>
    </p:spTree>
    <p:extLst>
      <p:ext uri="{BB962C8B-B14F-4D97-AF65-F5344CB8AC3E}">
        <p14:creationId xmlns:p14="http://schemas.microsoft.com/office/powerpoint/2010/main" val="369670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2FFC03-5F3B-4CB5-948C-FFA932714DA5}"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74E21-72D5-4A63-B553-2C5D5C81E1B2}" type="slidenum">
              <a:rPr lang="en-GB" smtClean="0"/>
              <a:t>‹#›</a:t>
            </a:fld>
            <a:endParaRPr lang="en-GB"/>
          </a:p>
        </p:txBody>
      </p:sp>
    </p:spTree>
    <p:extLst>
      <p:ext uri="{BB962C8B-B14F-4D97-AF65-F5344CB8AC3E}">
        <p14:creationId xmlns:p14="http://schemas.microsoft.com/office/powerpoint/2010/main" val="2057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2FFC03-5F3B-4CB5-948C-FFA932714DA5}"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74E21-72D5-4A63-B553-2C5D5C81E1B2}" type="slidenum">
              <a:rPr lang="en-GB" smtClean="0"/>
              <a:t>‹#›</a:t>
            </a:fld>
            <a:endParaRPr lang="en-GB"/>
          </a:p>
        </p:txBody>
      </p:sp>
    </p:spTree>
    <p:extLst>
      <p:ext uri="{BB962C8B-B14F-4D97-AF65-F5344CB8AC3E}">
        <p14:creationId xmlns:p14="http://schemas.microsoft.com/office/powerpoint/2010/main" val="114618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2FFC03-5F3B-4CB5-948C-FFA932714DA5}"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74E21-72D5-4A63-B553-2C5D5C81E1B2}" type="slidenum">
              <a:rPr lang="en-GB" smtClean="0"/>
              <a:t>‹#›</a:t>
            </a:fld>
            <a:endParaRPr lang="en-GB"/>
          </a:p>
        </p:txBody>
      </p:sp>
    </p:spTree>
    <p:extLst>
      <p:ext uri="{BB962C8B-B14F-4D97-AF65-F5344CB8AC3E}">
        <p14:creationId xmlns:p14="http://schemas.microsoft.com/office/powerpoint/2010/main" val="307004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12FFC03-5F3B-4CB5-948C-FFA932714DA5}"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74E21-72D5-4A63-B553-2C5D5C81E1B2}" type="slidenum">
              <a:rPr lang="en-GB" smtClean="0"/>
              <a:t>‹#›</a:t>
            </a:fld>
            <a:endParaRPr lang="en-GB"/>
          </a:p>
        </p:txBody>
      </p:sp>
    </p:spTree>
    <p:extLst>
      <p:ext uri="{BB962C8B-B14F-4D97-AF65-F5344CB8AC3E}">
        <p14:creationId xmlns:p14="http://schemas.microsoft.com/office/powerpoint/2010/main" val="194487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12FFC03-5F3B-4CB5-948C-FFA932714DA5}"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074E21-72D5-4A63-B553-2C5D5C81E1B2}" type="slidenum">
              <a:rPr lang="en-GB" smtClean="0"/>
              <a:t>‹#›</a:t>
            </a:fld>
            <a:endParaRPr lang="en-GB"/>
          </a:p>
        </p:txBody>
      </p:sp>
    </p:spTree>
    <p:extLst>
      <p:ext uri="{BB962C8B-B14F-4D97-AF65-F5344CB8AC3E}">
        <p14:creationId xmlns:p14="http://schemas.microsoft.com/office/powerpoint/2010/main" val="23371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12FFC03-5F3B-4CB5-948C-FFA932714DA5}"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074E21-72D5-4A63-B553-2C5D5C81E1B2}" type="slidenum">
              <a:rPr lang="en-GB" smtClean="0"/>
              <a:t>‹#›</a:t>
            </a:fld>
            <a:endParaRPr lang="en-GB"/>
          </a:p>
        </p:txBody>
      </p:sp>
    </p:spTree>
    <p:extLst>
      <p:ext uri="{BB962C8B-B14F-4D97-AF65-F5344CB8AC3E}">
        <p14:creationId xmlns:p14="http://schemas.microsoft.com/office/powerpoint/2010/main" val="4956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FFC03-5F3B-4CB5-948C-FFA932714DA5}" type="datetimeFigureOut">
              <a:rPr lang="en-GB" smtClean="0"/>
              <a:t>19/03/2020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074E21-72D5-4A63-B553-2C5D5C81E1B2}" type="slidenum">
              <a:rPr lang="en-GB" smtClean="0"/>
              <a:t>‹#›</a:t>
            </a:fld>
            <a:endParaRPr lang="en-GB"/>
          </a:p>
        </p:txBody>
      </p:sp>
    </p:spTree>
    <p:extLst>
      <p:ext uri="{BB962C8B-B14F-4D97-AF65-F5344CB8AC3E}">
        <p14:creationId xmlns:p14="http://schemas.microsoft.com/office/powerpoint/2010/main" val="2780984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FFC03-5F3B-4CB5-948C-FFA932714DA5}"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74E21-72D5-4A63-B553-2C5D5C81E1B2}" type="slidenum">
              <a:rPr lang="en-GB" smtClean="0"/>
              <a:t>‹#›</a:t>
            </a:fld>
            <a:endParaRPr lang="en-GB"/>
          </a:p>
        </p:txBody>
      </p:sp>
    </p:spTree>
    <p:extLst>
      <p:ext uri="{BB962C8B-B14F-4D97-AF65-F5344CB8AC3E}">
        <p14:creationId xmlns:p14="http://schemas.microsoft.com/office/powerpoint/2010/main" val="354719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FFC03-5F3B-4CB5-948C-FFA932714DA5}"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74E21-72D5-4A63-B553-2C5D5C81E1B2}" type="slidenum">
              <a:rPr lang="en-GB" smtClean="0"/>
              <a:t>‹#›</a:t>
            </a:fld>
            <a:endParaRPr lang="en-GB"/>
          </a:p>
        </p:txBody>
      </p:sp>
    </p:spTree>
    <p:extLst>
      <p:ext uri="{BB962C8B-B14F-4D97-AF65-F5344CB8AC3E}">
        <p14:creationId xmlns:p14="http://schemas.microsoft.com/office/powerpoint/2010/main" val="3813950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FFC03-5F3B-4CB5-948C-FFA932714DA5}" type="datetimeFigureOut">
              <a:rPr lang="en-GB" smtClean="0"/>
              <a:t>19/03/2020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74E21-72D5-4A63-B553-2C5D5C81E1B2}" type="slidenum">
              <a:rPr lang="en-GB" smtClean="0"/>
              <a:t>‹#›</a:t>
            </a:fld>
            <a:endParaRPr lang="en-GB"/>
          </a:p>
        </p:txBody>
      </p:sp>
    </p:spTree>
    <p:extLst>
      <p:ext uri="{BB962C8B-B14F-4D97-AF65-F5344CB8AC3E}">
        <p14:creationId xmlns:p14="http://schemas.microsoft.com/office/powerpoint/2010/main" val="3297034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nQmUWTwaSeY"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839957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380" y="545492"/>
            <a:ext cx="2340864" cy="2221992"/>
          </a:xfrm>
          <a:prstGeom prst="rect">
            <a:avLst/>
          </a:prstGeom>
        </p:spPr>
      </p:pic>
    </p:spTree>
    <p:extLst>
      <p:ext uri="{BB962C8B-B14F-4D97-AF65-F5344CB8AC3E}">
        <p14:creationId xmlns:p14="http://schemas.microsoft.com/office/powerpoint/2010/main" val="18252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68011" y="686169"/>
            <a:ext cx="2340864" cy="2221992"/>
          </a:xfrm>
          <a:prstGeom prst="rect">
            <a:avLst/>
          </a:prstGeom>
        </p:spPr>
      </p:pic>
    </p:spTree>
    <p:extLst>
      <p:ext uri="{BB962C8B-B14F-4D97-AF65-F5344CB8AC3E}">
        <p14:creationId xmlns:p14="http://schemas.microsoft.com/office/powerpoint/2010/main" val="283474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oster for presentation tiffhigher"/>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849376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5" name="Picture 4">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68073" y="3833446"/>
            <a:ext cx="2593102" cy="1821110"/>
          </a:xfrm>
          <a:prstGeom prst="rect">
            <a:avLst/>
          </a:prstGeom>
        </p:spPr>
      </p:pic>
    </p:spTree>
    <p:extLst>
      <p:ext uri="{BB962C8B-B14F-4D97-AF65-F5344CB8AC3E}">
        <p14:creationId xmlns:p14="http://schemas.microsoft.com/office/powerpoint/2010/main" val="4129845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4"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6748" y="474784"/>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50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55332" y="931985"/>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67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41473" y="651000"/>
            <a:ext cx="2340864" cy="2221992"/>
          </a:xfrm>
          <a:prstGeom prst="rect">
            <a:avLst/>
          </a:prstGeom>
        </p:spPr>
      </p:pic>
    </p:spTree>
    <p:extLst>
      <p:ext uri="{BB962C8B-B14F-4D97-AF65-F5344CB8AC3E}">
        <p14:creationId xmlns:p14="http://schemas.microsoft.com/office/powerpoint/2010/main" val="96330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7424" y="808893"/>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40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6070" y="562707"/>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58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6" descr="Image result for thumbs down emoji&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9547" y="404446"/>
            <a:ext cx="20097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67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57"/>
            <a:ext cx="12192000" cy="685714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534" y="791677"/>
            <a:ext cx="2340864" cy="2221992"/>
          </a:xfrm>
          <a:prstGeom prst="rect">
            <a:avLst/>
          </a:prstGeom>
        </p:spPr>
      </p:pic>
    </p:spTree>
    <p:extLst>
      <p:ext uri="{BB962C8B-B14F-4D97-AF65-F5344CB8AC3E}">
        <p14:creationId xmlns:p14="http://schemas.microsoft.com/office/powerpoint/2010/main" val="21130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8042" y="527907"/>
            <a:ext cx="2340864" cy="2221992"/>
          </a:xfrm>
          <a:prstGeom prst="rect">
            <a:avLst/>
          </a:prstGeom>
        </p:spPr>
      </p:pic>
    </p:spTree>
    <p:extLst>
      <p:ext uri="{BB962C8B-B14F-4D97-AF65-F5344CB8AC3E}">
        <p14:creationId xmlns:p14="http://schemas.microsoft.com/office/powerpoint/2010/main" val="273317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1035</Words>
  <Application>Microsoft Office PowerPoint</Application>
  <PresentationFormat>Widescreen</PresentationFormat>
  <Paragraphs>132</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Wallace</dc:creator>
  <cp:lastModifiedBy>Steven Hanna</cp:lastModifiedBy>
  <cp:revision>34</cp:revision>
  <cp:lastPrinted>2020-03-04T10:15:20Z</cp:lastPrinted>
  <dcterms:created xsi:type="dcterms:W3CDTF">2020-01-31T08:57:23Z</dcterms:created>
  <dcterms:modified xsi:type="dcterms:W3CDTF">2020-03-19T15:40:24Z</dcterms:modified>
</cp:coreProperties>
</file>