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95B"/>
    <a:srgbClr val="25B7BC"/>
    <a:srgbClr val="A4A3A4"/>
    <a:srgbClr val="009386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433" autoAdjust="0"/>
  </p:normalViewPr>
  <p:slideViewPr>
    <p:cSldViewPr snapToGrid="0" showGuides="1">
      <p:cViewPr varScale="1">
        <p:scale>
          <a:sx n="113" d="100"/>
          <a:sy n="113" d="100"/>
        </p:scale>
        <p:origin x="1056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10" Type="http://schemas.openxmlformats.org/officeDocument/2006/relationships/image" Target="../media/image18.png"/><Relationship Id="rId4" Type="http://schemas.openxmlformats.org/officeDocument/2006/relationships/slide" Target="slide9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slide" Target="slide10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1631175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Thank you for helping me share the cakes fairly.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6855883" y="2662766"/>
            <a:ext cx="1532467" cy="1532467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Play again!</a:t>
            </a:r>
            <a:endParaRPr lang="en-GB" sz="2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5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Introduction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2604843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am having a party! Can you help me share some cakes between my party guests? </a:t>
            </a:r>
          </a:p>
          <a:p>
            <a:pPr marL="114300" algn="ctr"/>
            <a:endParaRPr lang="en-GB" dirty="0">
              <a:solidFill>
                <a:schemeClr val="bg1"/>
              </a:solidFill>
              <a:latin typeface="Twinkl" pitchFamily="50" charset="0"/>
            </a:endParaRPr>
          </a:p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need to share the cakes fairly so that each guest has the same number.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54" y="1009916"/>
            <a:ext cx="577211" cy="909108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5113866" y="4416425"/>
            <a:ext cx="1532467" cy="1532467"/>
          </a:xfrm>
          <a:prstGeom prst="ellipse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Let’s start!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517216" y="1388533"/>
            <a:ext cx="1871134" cy="1871134"/>
          </a:xfrm>
          <a:prstGeom prst="ellipse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03" y="765175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5"/>
            <a:ext cx="5392352" cy="911225"/>
          </a:xfrm>
          <a:prstGeom prst="wedgeRoundRectCallout">
            <a:avLst>
              <a:gd name="adj1" fmla="val 57716"/>
              <a:gd name="adj2" fmla="val -19734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6 cakes. </a:t>
            </a:r>
            <a:r>
              <a:rPr lang="en-GB" dirty="0"/>
              <a:t>Before my guests arrive, can you help me to count them?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03" y="2038293"/>
            <a:ext cx="3330793" cy="24427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5650" y="3075000"/>
            <a:ext cx="1945217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 have 6 cakes.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the cakes to count them.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103814"/>
            <a:ext cx="819242" cy="999067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103814"/>
            <a:ext cx="819242" cy="999067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103814"/>
            <a:ext cx="819242" cy="999067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103814"/>
            <a:ext cx="819242" cy="999067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103814"/>
            <a:ext cx="819242" cy="999067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103814"/>
            <a:ext cx="819242" cy="999067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8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8768 -0.4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2188 -0.44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6215 -0.428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4671 -0.29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33958 -0.34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6753 -0.31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58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94" y="2261429"/>
            <a:ext cx="2648056" cy="1942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9" y="1807404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Goldilocks has arrived. Can you share the cakes equally? How many do we each get?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34" y="2261429"/>
            <a:ext cx="2648056" cy="194203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 have 3 cakes each.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1" y="1689697"/>
            <a:ext cx="1050496" cy="27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2656 -0.3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41667 -0.3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217 -0.390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8247 -0.343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43646 -0.424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135 -0.428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214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Now the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Big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B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ad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olf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has arrived! What do you notice? Are the cakes shared fairly?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44225" y="4693735"/>
            <a:ext cx="4585711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7135 -0.2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8247 -0.284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9531 -0.288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11546 -0.346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04514 -0.2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83 -0.242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1213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me share the cakes fairly? How many cakes do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we</a:t>
            </a:r>
            <a:br>
              <a:rPr lang="en-GB" dirty="0" smtClean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each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get?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 have 2 cakes each.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10625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4011 -0.280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6424 -0.280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34843 -0.28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20261 -0.2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401 -0.281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1407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085163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35549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35548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some more cakes. Now I have 10 cakes to share. Can you help me share them? What do you notice?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3 cakes each. There is 1 cake left over.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4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8316 -0.2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1146 -0.27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847 -0.2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1511 -0.28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2327 -0.2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6649 -0.277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5851 -0.25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44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901 -0.236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-1182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Some more guests have arrived! Click on the cakes to share them. What do you notice? Does each guest have the same number of cakes?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2899 -0.24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717 -0.246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239 -0.2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8854 -0.256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4026 -0.21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1071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share the cakes fairly. How many does each guest get? What is 10 shared between 5?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 have 2 cakes each.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3993 -0.25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5989 -0.24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5816 -0.24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12829 -0.25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2882 -0.253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127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126</TotalTime>
  <Words>323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Twinkl</vt:lpstr>
      <vt:lpstr>Arial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Shantal Paley</cp:lastModifiedBy>
  <cp:revision>19</cp:revision>
  <dcterms:created xsi:type="dcterms:W3CDTF">2019-11-11T15:31:02Z</dcterms:created>
  <dcterms:modified xsi:type="dcterms:W3CDTF">2019-11-18T10:40:20Z</dcterms:modified>
</cp:coreProperties>
</file>