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6D27-2D1B-47B9-AF96-5E197D041E5C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49E31-8ECE-4AF6-970A-9BAF21D06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1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out of an</a:t>
            </a:r>
            <a:r>
              <a:rPr lang="en-GB" baseline="0" dirty="0" smtClean="0"/>
              <a:t> upstairs window at the beautiful Autumn leaves.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6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 smtClean="0"/>
              <a:t>were </a:t>
            </a:r>
            <a:r>
              <a:rPr lang="en-GB" dirty="0" smtClean="0"/>
              <a:t>surprised to find</a:t>
            </a:r>
            <a:r>
              <a:rPr lang="en-GB" baseline="0" dirty="0" smtClean="0"/>
              <a:t> acorns in our school garden.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5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many red berries.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Observing</a:t>
            </a:r>
            <a:r>
              <a:rPr lang="en-GB" baseline="0" dirty="0" smtClean="0"/>
              <a:t> a multitude of Autumn berries along our school path.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6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played with our shadows.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Hi,</a:t>
            </a:r>
            <a:r>
              <a:rPr lang="en-GB" baseline="0" dirty="0" smtClean="0"/>
              <a:t> your standing on my shadow oouch.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49E31-8ECE-4AF6-970A-9BAF21D069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0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0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9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9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6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7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80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BA37-F56D-4B3E-BB6B-F657C78D6986}" type="datetimeFigureOut">
              <a:rPr lang="en-GB" smtClean="0"/>
              <a:t>19/11/2016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00F5-B782-48D6-9834-144351EB7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room </a:t>
            </a:r>
            <a:r>
              <a:rPr lang="en-GB" dirty="0"/>
              <a:t>w</a:t>
            </a:r>
            <a:r>
              <a:rPr lang="en-GB" dirty="0" smtClean="0"/>
              <a:t>ith an Autumn view.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85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P3/P4 enjoyed their Autumn trail.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73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</a:t>
            </a:r>
            <a:r>
              <a:rPr lang="en-GB" dirty="0" smtClean="0"/>
              <a:t>were</a:t>
            </a:r>
            <a:r>
              <a:rPr lang="en-GB" dirty="0" smtClean="0"/>
              <a:t> </a:t>
            </a:r>
            <a:r>
              <a:rPr lang="en-GB" dirty="0" smtClean="0"/>
              <a:t>surprised to find acorns in our school garden.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838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berries are so tiny.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34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looked at </a:t>
            </a:r>
            <a:r>
              <a:rPr lang="en-GB" dirty="0" smtClean="0"/>
              <a:t>a multitude </a:t>
            </a:r>
            <a:r>
              <a:rPr lang="en-GB" smtClean="0"/>
              <a:t>of </a:t>
            </a:r>
            <a:r>
              <a:rPr lang="en-GB" smtClean="0"/>
              <a:t>tiny </a:t>
            </a:r>
            <a:r>
              <a:rPr lang="en-GB" dirty="0" smtClean="0"/>
              <a:t>Autumn </a:t>
            </a:r>
            <a:r>
              <a:rPr lang="en-GB" dirty="0" smtClean="0"/>
              <a:t>berries along our school path.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53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played with our shadows.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922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“Hi, you are standing on my shadow.”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10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We found </a:t>
            </a:r>
            <a:r>
              <a:rPr lang="en-GB" sz="3600" dirty="0" smtClean="0"/>
              <a:t>rosehips </a:t>
            </a:r>
            <a:r>
              <a:rPr lang="en-GB" sz="3600" dirty="0" smtClean="0"/>
              <a:t>and learnt that they grow when the rose </a:t>
            </a:r>
            <a:r>
              <a:rPr lang="en-GB" sz="3600" dirty="0" smtClean="0"/>
              <a:t>flower has </a:t>
            </a:r>
            <a:r>
              <a:rPr lang="en-GB" sz="3600" dirty="0" smtClean="0"/>
              <a:t>died.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3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Jodie has found the perfect </a:t>
            </a:r>
            <a:br>
              <a:rPr lang="en-GB" dirty="0" smtClean="0"/>
            </a:br>
            <a:r>
              <a:rPr lang="en-GB" dirty="0" smtClean="0"/>
              <a:t>Autumn leaf.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047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threw our Autumn </a:t>
            </a:r>
            <a:r>
              <a:rPr lang="en-GB" dirty="0"/>
              <a:t>l</a:t>
            </a:r>
            <a:r>
              <a:rPr lang="en-GB" dirty="0" smtClean="0"/>
              <a:t>eaves into the air and enjoyed them falling on us.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705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148</Words>
  <Application>Microsoft Office PowerPoint</Application>
  <PresentationFormat>On-screen Show (4:3)</PresentationFormat>
  <Paragraphs>22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A room with an Autumn view. </vt:lpstr>
      <vt:lpstr>We were surprised to find acorns in our school garden.</vt:lpstr>
      <vt:lpstr>The berries are so tiny. </vt:lpstr>
      <vt:lpstr>We looked at a multitude of tiny Autumn berries along our school path.</vt:lpstr>
      <vt:lpstr>We played with our shadows.</vt:lpstr>
      <vt:lpstr>“Hi, you are standing on my shadow.”</vt:lpstr>
      <vt:lpstr>We found rosehips and learnt that they grow when the rose flower has died.</vt:lpstr>
      <vt:lpstr>Jodie has found the perfect  Autumn leaf.</vt:lpstr>
      <vt:lpstr>We threw our Autumn leaves into the air and enjoyed them falling on us.</vt:lpstr>
      <vt:lpstr>P3/P4 enjoyed their Autumn trail. 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 With A View</dc:title>
  <dc:creator>A MULLIN</dc:creator>
  <cp:lastModifiedBy>User</cp:lastModifiedBy>
  <cp:revision>14</cp:revision>
  <cp:lastPrinted>2016-11-19T19:13:22Z</cp:lastPrinted>
  <dcterms:created xsi:type="dcterms:W3CDTF">2016-11-04T11:49:10Z</dcterms:created>
  <dcterms:modified xsi:type="dcterms:W3CDTF">2016-11-19T19:17:18Z</dcterms:modified>
</cp:coreProperties>
</file>